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80625" cy="7559675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8FF"/>
    <a:srgbClr val="EE8BFF"/>
    <a:srgbClr val="F49FFF"/>
    <a:srgbClr val="FFC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請按這裡編輯題名文字格式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請按這裡編輯大綱文字格式。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&lt;日期/時間&gt;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&lt;頁尾&gt;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E60ACE98-25E1-4C77-BA1B-3E6D54515D4D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30A4A447-1429-417F-8BA9-A157AEF1DD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9415" y="3538318"/>
            <a:ext cx="8961793" cy="27167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圖片 4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3993" y="3159556"/>
            <a:ext cx="2629784" cy="3123450"/>
          </a:xfrm>
          <a:prstGeom prst="rect">
            <a:avLst/>
          </a:prstGeom>
          <a:ln>
            <a:noFill/>
          </a:ln>
        </p:spPr>
      </p:pic>
      <p:pic>
        <p:nvPicPr>
          <p:cNvPr id="43" name="圖片 4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4914" y="3578086"/>
            <a:ext cx="1773791" cy="3034749"/>
          </a:xfrm>
          <a:prstGeom prst="rect">
            <a:avLst/>
          </a:prstGeom>
          <a:ln>
            <a:noFill/>
          </a:ln>
        </p:spPr>
      </p:pic>
      <p:pic>
        <p:nvPicPr>
          <p:cNvPr id="44" name="圖片 4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88325" y="3159556"/>
            <a:ext cx="2356520" cy="322264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0847" y="3114261"/>
            <a:ext cx="2251060" cy="3850297"/>
          </a:xfrm>
          <a:prstGeom prst="rect">
            <a:avLst/>
          </a:prstGeom>
          <a:ln>
            <a:noFill/>
          </a:ln>
        </p:spPr>
      </p:pic>
      <p:pic>
        <p:nvPicPr>
          <p:cNvPr id="46" name="圖片 4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508578" y="3114261"/>
            <a:ext cx="3611247" cy="374339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圖片 46"/>
          <p:cNvPicPr/>
          <p:nvPr/>
        </p:nvPicPr>
        <p:blipFill>
          <a:blip r:embed="rId2"/>
          <a:stretch/>
        </p:blipFill>
        <p:spPr>
          <a:xfrm>
            <a:off x="3024000" y="432000"/>
            <a:ext cx="2880000" cy="1294920"/>
          </a:xfrm>
          <a:prstGeom prst="rect">
            <a:avLst/>
          </a:prstGeom>
          <a:ln>
            <a:noFill/>
          </a:ln>
        </p:spPr>
      </p:pic>
      <p:pic>
        <p:nvPicPr>
          <p:cNvPr id="48" name="圖片 4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62472" y="3498574"/>
            <a:ext cx="4775281" cy="4950626"/>
          </a:xfrm>
          <a:prstGeom prst="rect">
            <a:avLst/>
          </a:prstGeom>
          <a:ln>
            <a:noFill/>
          </a:ln>
        </p:spPr>
      </p:pic>
      <p:pic>
        <p:nvPicPr>
          <p:cNvPr id="49" name="圖片 4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0742" y="2994991"/>
            <a:ext cx="4064747" cy="638755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0</Words>
  <Application>Microsoft Office PowerPoint</Application>
  <PresentationFormat>自訂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DejaVu Sans</vt:lpstr>
      <vt:lpstr>Arial</vt:lpstr>
      <vt:lpstr>Symbol</vt:lpstr>
      <vt:lpstr>Times New Roman</vt:lpstr>
      <vt:lpstr>Wingdings</vt:lpstr>
      <vt:lpstr>Office Theme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subject/>
  <dc:creator>WIN-X</dc:creator>
  <dc:description/>
  <cp:lastModifiedBy>Administrator</cp:lastModifiedBy>
  <cp:revision>26</cp:revision>
  <dcterms:created xsi:type="dcterms:W3CDTF">2017-09-25T22:47:10Z</dcterms:created>
  <dcterms:modified xsi:type="dcterms:W3CDTF">2021-11-01T06:06:08Z</dcterms:modified>
  <dc:language>zh-TW</dc:language>
</cp:coreProperties>
</file>